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780" r:id="rId3"/>
  </p:sldMasterIdLst>
  <p:sldIdLst>
    <p:sldId id="267" r:id="rId4"/>
    <p:sldId id="262" r:id="rId5"/>
    <p:sldId id="263" r:id="rId6"/>
    <p:sldId id="256" r:id="rId7"/>
    <p:sldId id="257" r:id="rId8"/>
    <p:sldId id="258" r:id="rId9"/>
    <p:sldId id="259" r:id="rId10"/>
    <p:sldId id="261" r:id="rId11"/>
    <p:sldId id="266" r:id="rId12"/>
    <p:sldId id="265"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5" d="100"/>
          <a:sy n="65" d="100"/>
        </p:scale>
        <p:origin x="-1320" y="-31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17" name="Footer Placeholder 16"/>
          <p:cNvSpPr>
            <a:spLocks noGrp="1"/>
          </p:cNvSpPr>
          <p:nvPr>
            <p:ph type="ftr" sz="quarter" idx="11"/>
          </p:nvPr>
        </p:nvSpPr>
        <p:spPr/>
        <p:txBody>
          <a:bodyPr/>
          <a:lstStyle>
            <a:extLst/>
          </a:lstStyle>
          <a:p>
            <a:endParaRPr lang="en-NZ"/>
          </a:p>
        </p:txBody>
      </p:sp>
      <p:sp>
        <p:nvSpPr>
          <p:cNvPr id="29" name="Slide Number Placeholder 28"/>
          <p:cNvSpPr>
            <a:spLocks noGrp="1"/>
          </p:cNvSpPr>
          <p:nvPr>
            <p:ph type="sldNum" sz="quarter" idx="12"/>
          </p:nvPr>
        </p:nvSpPr>
        <p:spPr/>
        <p:txBody>
          <a:bodyPr/>
          <a:lstStyle>
            <a:extLst/>
          </a:lstStyle>
          <a:p>
            <a:fld id="{5A52C7D3-8BA8-446F-92B7-9A3D2B3AD37F}" type="slidenum">
              <a:rPr lang="en-NZ" smtClean="0"/>
              <a:pPr/>
              <a:t>‹#›</a:t>
            </a:fld>
            <a:endParaRPr lang="en-NZ"/>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5A52C7D3-8BA8-446F-92B7-9A3D2B3AD37F}" type="slidenum">
              <a:rPr lang="en-NZ" smtClean="0"/>
              <a:pPr/>
              <a:t>‹#›</a:t>
            </a:fld>
            <a:endParaRPr lang="en-NZ"/>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5A52C7D3-8BA8-446F-92B7-9A3D2B3AD37F}" type="slidenum">
              <a:rPr lang="en-NZ" smtClean="0"/>
              <a:pPr/>
              <a:t>‹#›</a:t>
            </a:fld>
            <a:endParaRPr lang="en-NZ"/>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6" name="Footer Placeholder 5"/>
          <p:cNvSpPr>
            <a:spLocks noGrp="1"/>
          </p:cNvSpPr>
          <p:nvPr>
            <p:ph type="ftr" sz="quarter" idx="11"/>
          </p:nvPr>
        </p:nvSpPr>
        <p:spPr/>
        <p:txBody>
          <a:bodyPr/>
          <a:lstStyle>
            <a:extLst/>
          </a:lstStyle>
          <a:p>
            <a:endParaRPr lang="en-NZ"/>
          </a:p>
        </p:txBody>
      </p:sp>
      <p:sp>
        <p:nvSpPr>
          <p:cNvPr id="7" name="Slide Number Placeholder 6"/>
          <p:cNvSpPr>
            <a:spLocks noGrp="1"/>
          </p:cNvSpPr>
          <p:nvPr>
            <p:ph type="sldNum" sz="quarter" idx="12"/>
          </p:nvPr>
        </p:nvSpPr>
        <p:spPr/>
        <p:txBody>
          <a:bodyPr/>
          <a:lstStyle>
            <a:extLst/>
          </a:lstStyle>
          <a:p>
            <a:fld id="{5A52C7D3-8BA8-446F-92B7-9A3D2B3AD37F}" type="slidenum">
              <a:rPr lang="en-NZ" smtClean="0"/>
              <a:pPr/>
              <a:t>‹#›</a:t>
            </a:fld>
            <a:endParaRPr lang="en-NZ"/>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8" name="Footer Placeholder 7"/>
          <p:cNvSpPr>
            <a:spLocks noGrp="1"/>
          </p:cNvSpPr>
          <p:nvPr>
            <p:ph type="ftr" sz="quarter" idx="11"/>
          </p:nvPr>
        </p:nvSpPr>
        <p:spPr/>
        <p:txBody>
          <a:bodyPr/>
          <a:lstStyle>
            <a:extLst/>
          </a:lstStyle>
          <a:p>
            <a:endParaRPr lang="en-NZ"/>
          </a:p>
        </p:txBody>
      </p:sp>
      <p:sp>
        <p:nvSpPr>
          <p:cNvPr id="9" name="Slide Number Placeholder 8"/>
          <p:cNvSpPr>
            <a:spLocks noGrp="1"/>
          </p:cNvSpPr>
          <p:nvPr>
            <p:ph type="sldNum" sz="quarter" idx="12"/>
          </p:nvPr>
        </p:nvSpPr>
        <p:spPr/>
        <p:txBody>
          <a:bodyPr/>
          <a:lstStyle>
            <a:extLst/>
          </a:lstStyle>
          <a:p>
            <a:fld id="{5A52C7D3-8BA8-446F-92B7-9A3D2B3AD37F}" type="slidenum">
              <a:rPr lang="en-NZ" smtClean="0"/>
              <a:pPr/>
              <a:t>‹#›</a:t>
            </a:fld>
            <a:endParaRPr lang="en-NZ"/>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4" name="Footer Placeholder 3"/>
          <p:cNvSpPr>
            <a:spLocks noGrp="1"/>
          </p:cNvSpPr>
          <p:nvPr>
            <p:ph type="ftr" sz="quarter" idx="11"/>
          </p:nvPr>
        </p:nvSpPr>
        <p:spPr/>
        <p:txBody>
          <a:bodyPr/>
          <a:lstStyle>
            <a:extLst/>
          </a:lstStyle>
          <a:p>
            <a:endParaRPr lang="en-NZ"/>
          </a:p>
        </p:txBody>
      </p:sp>
      <p:sp>
        <p:nvSpPr>
          <p:cNvPr id="5" name="Slide Number Placeholder 4"/>
          <p:cNvSpPr>
            <a:spLocks noGrp="1"/>
          </p:cNvSpPr>
          <p:nvPr>
            <p:ph type="sldNum" sz="quarter" idx="12"/>
          </p:nvPr>
        </p:nvSpPr>
        <p:spPr/>
        <p:txBody>
          <a:bodyPr/>
          <a:lstStyle>
            <a:extLst/>
          </a:lstStyle>
          <a:p>
            <a:fld id="{5A52C7D3-8BA8-446F-92B7-9A3D2B3AD37F}" type="slidenum">
              <a:rPr lang="en-NZ" smtClean="0"/>
              <a:pPr/>
              <a:t>‹#›</a:t>
            </a:fld>
            <a:endParaRPr lang="en-NZ"/>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3" name="Footer Placeholder 2"/>
          <p:cNvSpPr>
            <a:spLocks noGrp="1"/>
          </p:cNvSpPr>
          <p:nvPr>
            <p:ph type="ftr" sz="quarter" idx="11"/>
          </p:nvPr>
        </p:nvSpPr>
        <p:spPr/>
        <p:txBody>
          <a:bodyPr/>
          <a:lstStyle>
            <a:extLst/>
          </a:lstStyle>
          <a:p>
            <a:endParaRPr lang="en-NZ"/>
          </a:p>
        </p:txBody>
      </p:sp>
      <p:sp>
        <p:nvSpPr>
          <p:cNvPr id="4" name="Slide Number Placeholder 3"/>
          <p:cNvSpPr>
            <a:spLocks noGrp="1"/>
          </p:cNvSpPr>
          <p:nvPr>
            <p:ph type="sldNum" sz="quarter" idx="12"/>
          </p:nvPr>
        </p:nvSpPr>
        <p:spPr/>
        <p:txBody>
          <a:bodyPr/>
          <a:lstStyle>
            <a:extLst/>
          </a:lstStyle>
          <a:p>
            <a:fld id="{5A52C7D3-8BA8-446F-92B7-9A3D2B3AD37F}" type="slidenum">
              <a:rPr lang="en-NZ" smtClean="0"/>
              <a:pPr/>
              <a:t>‹#›</a:t>
            </a:fld>
            <a:endParaRPr lang="en-NZ"/>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6" name="Footer Placeholder 5"/>
          <p:cNvSpPr>
            <a:spLocks noGrp="1"/>
          </p:cNvSpPr>
          <p:nvPr>
            <p:ph type="ftr" sz="quarter" idx="11"/>
          </p:nvPr>
        </p:nvSpPr>
        <p:spPr/>
        <p:txBody>
          <a:bodyPr/>
          <a:lstStyle>
            <a:extLst/>
          </a:lstStyle>
          <a:p>
            <a:endParaRPr lang="en-NZ"/>
          </a:p>
        </p:txBody>
      </p:sp>
      <p:sp>
        <p:nvSpPr>
          <p:cNvPr id="7" name="Slide Number Placeholder 6"/>
          <p:cNvSpPr>
            <a:spLocks noGrp="1"/>
          </p:cNvSpPr>
          <p:nvPr>
            <p:ph type="sldNum" sz="quarter" idx="12"/>
          </p:nvPr>
        </p:nvSpPr>
        <p:spPr/>
        <p:txBody>
          <a:bodyPr/>
          <a:lstStyle>
            <a:extLst/>
          </a:lstStyle>
          <a:p>
            <a:fld id="{5A52C7D3-8BA8-446F-92B7-9A3D2B3AD37F}"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CC99EC1A-8E7C-4408-86DE-A7468EA98CD0}" type="datetimeFigureOut">
              <a:rPr lang="en-NZ" smtClean="0"/>
              <a:pPr/>
              <a:t>8/12/2010</a:t>
            </a:fld>
            <a:endParaRPr lang="en-NZ"/>
          </a:p>
        </p:txBody>
      </p:sp>
      <p:sp>
        <p:nvSpPr>
          <p:cNvPr id="6" name="Footer Placeholder 5"/>
          <p:cNvSpPr>
            <a:spLocks noGrp="1"/>
          </p:cNvSpPr>
          <p:nvPr>
            <p:ph type="ftr" sz="quarter" idx="11"/>
          </p:nvPr>
        </p:nvSpPr>
        <p:spPr>
          <a:xfrm>
            <a:off x="914400" y="55499"/>
            <a:ext cx="5562600" cy="365125"/>
          </a:xfrm>
        </p:spPr>
        <p:txBody>
          <a:bodyPr/>
          <a:lstStyle>
            <a:extLst/>
          </a:lstStyle>
          <a:p>
            <a:endParaRPr lang="en-NZ"/>
          </a:p>
        </p:txBody>
      </p:sp>
      <p:sp>
        <p:nvSpPr>
          <p:cNvPr id="7" name="Slide Number Placeholder 6"/>
          <p:cNvSpPr>
            <a:spLocks noGrp="1"/>
          </p:cNvSpPr>
          <p:nvPr>
            <p:ph type="sldNum" sz="quarter" idx="12"/>
          </p:nvPr>
        </p:nvSpPr>
        <p:spPr>
          <a:xfrm>
            <a:off x="8610600" y="55499"/>
            <a:ext cx="457200" cy="365125"/>
          </a:xfrm>
        </p:spPr>
        <p:txBody>
          <a:bodyPr/>
          <a:lstStyle>
            <a:extLst/>
          </a:lstStyle>
          <a:p>
            <a:fld id="{5A52C7D3-8BA8-446F-92B7-9A3D2B3AD37F}" type="slidenum">
              <a:rPr lang="en-NZ" smtClean="0"/>
              <a:pPr/>
              <a:t>‹#›</a:t>
            </a:fld>
            <a:endParaRPr lang="en-NZ"/>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5A52C7D3-8BA8-446F-92B7-9A3D2B3AD37F}" type="slidenum">
              <a:rPr lang="en-NZ" smtClean="0"/>
              <a:pPr/>
              <a:t>‹#›</a:t>
            </a:fld>
            <a:endParaRPr lang="en-NZ"/>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5A52C7D3-8BA8-446F-92B7-9A3D2B3AD37F}" type="slidenum">
              <a:rPr lang="en-NZ" smtClean="0"/>
              <a:pPr/>
              <a:t>‹#›</a:t>
            </a:fld>
            <a:endParaRPr lang="en-NZ"/>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CC99EC1A-8E7C-4408-86DE-A7468EA98CD0}" type="datetimeFigureOut">
              <a:rPr lang="en-NZ" smtClean="0"/>
              <a:pPr/>
              <a:t>8/12/2010</a:t>
            </a:fld>
            <a:endParaRPr lang="en-NZ"/>
          </a:p>
        </p:txBody>
      </p:sp>
      <p:sp>
        <p:nvSpPr>
          <p:cNvPr id="17" name="Footer Placeholder 16"/>
          <p:cNvSpPr>
            <a:spLocks noGrp="1"/>
          </p:cNvSpPr>
          <p:nvPr>
            <p:ph type="ftr" sz="quarter" idx="11"/>
          </p:nvPr>
        </p:nvSpPr>
        <p:spPr/>
        <p:txBody>
          <a:bodyPr/>
          <a:lstStyle/>
          <a:p>
            <a:endParaRPr lang="en-NZ"/>
          </a:p>
        </p:txBody>
      </p:sp>
      <p:sp>
        <p:nvSpPr>
          <p:cNvPr id="29" name="Slide Number Placeholder 28"/>
          <p:cNvSpPr>
            <a:spLocks noGrp="1"/>
          </p:cNvSpPr>
          <p:nvPr>
            <p:ph type="sldNum" sz="quarter" idx="12"/>
          </p:nvPr>
        </p:nvSpPr>
        <p:spPr/>
        <p:txBody>
          <a:bodyPr/>
          <a:lstStyle/>
          <a:p>
            <a:fld id="{5A52C7D3-8BA8-446F-92B7-9A3D2B3AD37F}" type="slidenum">
              <a:rPr lang="en-NZ" smtClean="0"/>
              <a:pPr/>
              <a:t>‹#›</a:t>
            </a:fld>
            <a:endParaRPr lang="en-NZ"/>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a:xfrm>
            <a:off x="7924800" y="6416675"/>
            <a:ext cx="762000" cy="365125"/>
          </a:xfrm>
        </p:spPr>
        <p:txBody>
          <a:bodyPr/>
          <a:lstStyle/>
          <a:p>
            <a:fld id="{5A52C7D3-8BA8-446F-92B7-9A3D2B3AD37F}" type="slidenum">
              <a:rPr lang="en-NZ" smtClean="0"/>
              <a:pPr/>
              <a:t>‹#›</a:t>
            </a:fld>
            <a:endParaRPr lang="en-NZ"/>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C99EC1A-8E7C-4408-86DE-A7468EA98CD0}" type="datetimeFigureOut">
              <a:rPr lang="en-NZ" smtClean="0"/>
              <a:pPr/>
              <a:t>8/12/2010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C99EC1A-8E7C-4408-86DE-A7468EA98CD0}" type="datetimeFigureOut">
              <a:rPr lang="en-NZ" smtClean="0"/>
              <a:pPr/>
              <a:t>8/12/2010</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C99EC1A-8E7C-4408-86DE-A7468EA98CD0}" type="datetimeFigureOut">
              <a:rPr lang="en-NZ" smtClean="0"/>
              <a:pPr/>
              <a:t>8/12/2010</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99EC1A-8E7C-4408-86DE-A7468EA98CD0}" type="datetimeFigureOut">
              <a:rPr lang="en-NZ" smtClean="0"/>
              <a:pPr/>
              <a:t>8/12/2010</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C99EC1A-8E7C-4408-86DE-A7468EA98CD0}" type="datetimeFigureOut">
              <a:rPr lang="en-NZ" smtClean="0"/>
              <a:pPr/>
              <a:t>8/12/2010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C99EC1A-8E7C-4408-86DE-A7468EA98CD0}" type="datetimeFigureOut">
              <a:rPr lang="en-NZ" smtClean="0"/>
              <a:pPr/>
              <a:t>8/12/2010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99EC1A-8E7C-4408-86DE-A7468EA98CD0}" type="datetimeFigureOut">
              <a:rPr lang="en-NZ" smtClean="0"/>
              <a:pPr/>
              <a:t>8/12/2010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CC99EC1A-8E7C-4408-86DE-A7468EA98CD0}" type="datetimeFigureOut">
              <a:rPr lang="en-NZ" smtClean="0"/>
              <a:pPr/>
              <a:t>8/12/2010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CC99EC1A-8E7C-4408-86DE-A7468EA98CD0}" type="datetimeFigureOut">
              <a:rPr lang="en-NZ" smtClean="0"/>
              <a:pPr/>
              <a:t>8/12/2010</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CC99EC1A-8E7C-4408-86DE-A7468EA98CD0}" type="datetimeFigureOut">
              <a:rPr lang="en-NZ" smtClean="0"/>
              <a:pPr/>
              <a:t>8/12/2010</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99EC1A-8E7C-4408-86DE-A7468EA98CD0}" type="datetimeFigureOut">
              <a:rPr lang="en-NZ" smtClean="0"/>
              <a:pPr/>
              <a:t>8/12/2010</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99EC1A-8E7C-4408-86DE-A7468EA98CD0}" type="datetimeFigureOut">
              <a:rPr lang="en-NZ" smtClean="0"/>
              <a:pPr/>
              <a:t>8/12/2010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99EC1A-8E7C-4408-86DE-A7468EA98CD0}" type="datetimeFigureOut">
              <a:rPr lang="en-NZ" smtClean="0"/>
              <a:pPr/>
              <a:t>8/12/2010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A52C7D3-8BA8-446F-92B7-9A3D2B3AD37F}" type="slidenum">
              <a:rPr lang="en-NZ" smtClean="0"/>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99EC1A-8E7C-4408-86DE-A7468EA98CD0}" type="datetimeFigureOut">
              <a:rPr lang="en-NZ" smtClean="0"/>
              <a:pPr/>
              <a:t>8/12/2010</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52C7D3-8BA8-446F-92B7-9A3D2B3AD37F}" type="slidenum">
              <a:rPr lang="en-NZ" smtClean="0"/>
              <a:pPr/>
              <a:t>‹#›</a:t>
            </a:fld>
            <a:endParaRPr lang="en-NZ"/>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CC99EC1A-8E7C-4408-86DE-A7468EA98CD0}" type="datetimeFigureOut">
              <a:rPr lang="en-NZ" smtClean="0"/>
              <a:pPr/>
              <a:t>8/12/2010</a:t>
            </a:fld>
            <a:endParaRPr lang="en-NZ"/>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NZ"/>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5A52C7D3-8BA8-446F-92B7-9A3D2B3AD37F}" type="slidenum">
              <a:rPr lang="en-NZ" smtClean="0"/>
              <a:pPr/>
              <a:t>‹#›</a:t>
            </a:fld>
            <a:endParaRPr lang="en-NZ"/>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C99EC1A-8E7C-4408-86DE-A7468EA98CD0}" type="datetimeFigureOut">
              <a:rPr lang="en-NZ" smtClean="0"/>
              <a:pPr/>
              <a:t>8/12/2010</a:t>
            </a:fld>
            <a:endParaRPr lang="en-NZ"/>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NZ"/>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5A52C7D3-8BA8-446F-92B7-9A3D2B3AD37F}" type="slidenum">
              <a:rPr lang="en-NZ" smtClean="0"/>
              <a:pPr/>
              <a:t>‹#›</a:t>
            </a:fld>
            <a:endParaRPr lang="en-NZ"/>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gif"/><Relationship Id="rId4" Type="http://schemas.openxmlformats.org/officeDocument/2006/relationships/image" Target="../media/image8.jpeg"/><Relationship Id="rId9" Type="http://schemas.openxmlformats.org/officeDocument/2006/relationships/image" Target="../media/image13.jpe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5.jpeg"/><Relationship Id="rId7" Type="http://schemas.openxmlformats.org/officeDocument/2006/relationships/image" Target="../media/image13.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7.jpeg"/><Relationship Id="rId11" Type="http://schemas.openxmlformats.org/officeDocument/2006/relationships/image" Target="../media/image21.jpeg"/><Relationship Id="rId5" Type="http://schemas.openxmlformats.org/officeDocument/2006/relationships/image" Target="../media/image10.jpeg"/><Relationship Id="rId10" Type="http://schemas.openxmlformats.org/officeDocument/2006/relationships/image" Target="../media/image20.jpeg"/><Relationship Id="rId4" Type="http://schemas.openxmlformats.org/officeDocument/2006/relationships/image" Target="../media/image16.jpeg"/><Relationship Id="rId9"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8.xml"/><Relationship Id="rId6" Type="http://schemas.openxmlformats.org/officeDocument/2006/relationships/image" Target="../media/image11.jpeg"/><Relationship Id="rId5" Type="http://schemas.openxmlformats.org/officeDocument/2006/relationships/image" Target="../media/image26.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7.jpeg"/><Relationship Id="rId1" Type="http://schemas.openxmlformats.org/officeDocument/2006/relationships/slideLayout" Target="../slideLayouts/slideLayout29.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2010-12-08.jpg"/>
          <p:cNvPicPr>
            <a:picLocks noChangeAspect="1" noChangeArrowheads="1"/>
          </p:cNvPicPr>
          <p:nvPr/>
        </p:nvPicPr>
        <p:blipFill>
          <a:blip r:embed="rId2" cstate="print"/>
          <a:srcRect/>
          <a:stretch>
            <a:fillRect/>
          </a:stretch>
        </p:blipFill>
        <p:spPr bwMode="auto">
          <a:xfrm>
            <a:off x="1187624" y="188640"/>
            <a:ext cx="6552778" cy="6552778"/>
          </a:xfrm>
          <a:prstGeom prst="rect">
            <a:avLst/>
          </a:prstGeom>
          <a:noFill/>
        </p:spPr>
      </p:pic>
      <p:sp>
        <p:nvSpPr>
          <p:cNvPr id="6" name="Rectangle 5"/>
          <p:cNvSpPr/>
          <p:nvPr/>
        </p:nvSpPr>
        <p:spPr>
          <a:xfrm rot="5400000">
            <a:off x="5061049" y="2967335"/>
            <a:ext cx="6858000" cy="923330"/>
          </a:xfrm>
          <a:prstGeom prst="rect">
            <a:avLst/>
          </a:prstGeom>
          <a:noFill/>
        </p:spPr>
        <p:txBody>
          <a:bodyPr wrap="squar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Transport Inquiry </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 name="Smiley Face 6"/>
          <p:cNvSpPr/>
          <p:nvPr/>
        </p:nvSpPr>
        <p:spPr>
          <a:xfrm>
            <a:off x="5148064" y="5589240"/>
            <a:ext cx="482352" cy="626368"/>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yr9\Transport\9RN Inquiry\DSC_0652.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2010-12-082.jpg"/>
          <p:cNvPicPr>
            <a:picLocks noChangeAspect="1" noChangeArrowheads="1"/>
          </p:cNvPicPr>
          <p:nvPr/>
        </p:nvPicPr>
        <p:blipFill>
          <a:blip r:embed="rId2" cstate="print"/>
          <a:srcRect/>
          <a:stretch>
            <a:fillRect/>
          </a:stretch>
        </p:blipFill>
        <p:spPr bwMode="auto">
          <a:xfrm>
            <a:off x="539552" y="980728"/>
            <a:ext cx="8006734" cy="5661090"/>
          </a:xfrm>
          <a:prstGeom prst="rect">
            <a:avLst/>
          </a:prstGeom>
          <a:noFill/>
        </p:spPr>
      </p:pic>
      <p:sp>
        <p:nvSpPr>
          <p:cNvPr id="6" name="Title 1"/>
          <p:cNvSpPr>
            <a:spLocks noGrp="1"/>
          </p:cNvSpPr>
          <p:nvPr>
            <p:ph type="title"/>
          </p:nvPr>
        </p:nvSpPr>
        <p:spPr>
          <a:xfrm>
            <a:off x="467544" y="0"/>
            <a:ext cx="8229600" cy="1143000"/>
          </a:xfrm>
        </p:spPr>
        <p:txBody>
          <a:bodyPr/>
          <a:lstStyle/>
          <a:p>
            <a:r>
              <a:rPr lang="en-NZ"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Trip to Town</a:t>
            </a:r>
            <a:endParaRPr lang="en-NZ"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endParaRP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Transport in Art</a:t>
            </a:r>
            <a:endParaRPr lang="en-NZ"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098" name="Picture 2" descr="E:\2010-12-081.jpg"/>
          <p:cNvPicPr>
            <a:picLocks noChangeAspect="1" noChangeArrowheads="1"/>
          </p:cNvPicPr>
          <p:nvPr/>
        </p:nvPicPr>
        <p:blipFill>
          <a:blip r:embed="rId2" cstate="print"/>
          <a:srcRect/>
          <a:stretch>
            <a:fillRect/>
          </a:stretch>
        </p:blipFill>
        <p:spPr bwMode="auto">
          <a:xfrm>
            <a:off x="179512" y="188640"/>
            <a:ext cx="8760739" cy="6194202"/>
          </a:xfrm>
          <a:prstGeom prst="rect">
            <a:avLst/>
          </a:prstGeom>
          <a:noFill/>
        </p:spPr>
      </p:pic>
      <p:sp>
        <p:nvSpPr>
          <p:cNvPr id="5" name="Rectangle 4"/>
          <p:cNvSpPr/>
          <p:nvPr/>
        </p:nvSpPr>
        <p:spPr>
          <a:xfrm>
            <a:off x="467544" y="2420888"/>
            <a:ext cx="7827848" cy="1569660"/>
          </a:xfrm>
          <a:prstGeom prst="rect">
            <a:avLst/>
          </a:prstGeom>
          <a:noFill/>
        </p:spPr>
        <p:txBody>
          <a:bodyPr wrap="none" lIns="91440" tIns="45720" rIns="91440" bIns="45720">
            <a:spAutoFit/>
          </a:bodyPr>
          <a:lstStyle/>
          <a:p>
            <a:pPr algn="ctr"/>
            <a:r>
              <a:rPr lang="en-US" sz="4800" b="1" cap="none" spc="0" dirty="0" smtClean="0">
                <a:ln w="18000">
                  <a:solidFill>
                    <a:schemeClr val="accent2">
                      <a:satMod val="140000"/>
                    </a:schemeClr>
                  </a:solidFill>
                  <a:prstDash val="solid"/>
                  <a:miter lim="800000"/>
                </a:ln>
                <a:effectLst>
                  <a:outerShdw blurRad="25500" dist="23000" dir="7020000" algn="tl">
                    <a:srgbClr val="000000">
                      <a:alpha val="50000"/>
                    </a:srgbClr>
                  </a:outerShdw>
                </a:effectLst>
              </a:rPr>
              <a:t>Transport in Art, Christchurch </a:t>
            </a:r>
          </a:p>
          <a:p>
            <a:pPr algn="ctr"/>
            <a:r>
              <a:rPr lang="en-US" sz="4800" b="1" cap="none" spc="0" dirty="0" smtClean="0">
                <a:ln w="18000">
                  <a:solidFill>
                    <a:schemeClr val="accent2">
                      <a:satMod val="140000"/>
                    </a:schemeClr>
                  </a:solidFill>
                  <a:prstDash val="solid"/>
                  <a:miter lim="800000"/>
                </a:ln>
                <a:effectLst>
                  <a:outerShdw blurRad="25500" dist="23000" dir="7020000" algn="tl">
                    <a:srgbClr val="000000">
                      <a:alpha val="50000"/>
                    </a:srgbClr>
                  </a:outerShdw>
                </a:effectLst>
              </a:rPr>
              <a:t>Art Gallery </a:t>
            </a:r>
            <a:endParaRPr lang="en-US" sz="4800" b="1" cap="none" spc="0" dirty="0">
              <a:ln w="18000">
                <a:solidFill>
                  <a:schemeClr val="accent2">
                    <a:satMod val="140000"/>
                  </a:schemeClr>
                </a:solidFill>
                <a:prstDash val="solid"/>
                <a:miter lim="800000"/>
              </a:ln>
              <a:effectLst>
                <a:outerShdw blurRad="25500" dist="23000" dir="7020000" algn="tl">
                  <a:srgbClr val="000000">
                    <a:alpha val="50000"/>
                  </a:srgbClr>
                </a:outerShdw>
              </a:effectLst>
            </a:endParaRP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john pule transport.jpg"/>
          <p:cNvPicPr>
            <a:picLocks noChangeAspect="1"/>
          </p:cNvPicPr>
          <p:nvPr/>
        </p:nvPicPr>
        <p:blipFill>
          <a:blip r:embed="rId2" cstate="print"/>
          <a:srcRect l="20000" t="3129" r="16667" b="14096"/>
          <a:stretch>
            <a:fillRect/>
          </a:stretch>
        </p:blipFill>
        <p:spPr>
          <a:xfrm>
            <a:off x="5940152" y="0"/>
            <a:ext cx="1368152" cy="2376264"/>
          </a:xfrm>
          <a:prstGeom prst="rect">
            <a:avLst/>
          </a:prstGeom>
        </p:spPr>
      </p:pic>
      <p:pic>
        <p:nvPicPr>
          <p:cNvPr id="6" name="Picture 2" descr="http://art.findartinfo.com/images/artwork/2006/10/a000973987-001.jpg"/>
          <p:cNvPicPr>
            <a:picLocks noChangeAspect="1" noChangeArrowheads="1"/>
          </p:cNvPicPr>
          <p:nvPr/>
        </p:nvPicPr>
        <p:blipFill>
          <a:blip r:embed="rId3" cstate="print"/>
          <a:srcRect/>
          <a:stretch>
            <a:fillRect/>
          </a:stretch>
        </p:blipFill>
        <p:spPr bwMode="auto">
          <a:xfrm>
            <a:off x="251520" y="4781522"/>
            <a:ext cx="2819637" cy="2076478"/>
          </a:xfrm>
          <a:prstGeom prst="rect">
            <a:avLst/>
          </a:prstGeom>
          <a:ln>
            <a:noFill/>
          </a:ln>
          <a:effectLst>
            <a:outerShdw blurRad="292100" dist="139700" dir="2700000" algn="tl" rotWithShape="0">
              <a:srgbClr val="333333">
                <a:alpha val="65000"/>
              </a:srgbClr>
            </a:outerShdw>
          </a:effectLst>
        </p:spPr>
      </p:pic>
      <p:pic>
        <p:nvPicPr>
          <p:cNvPr id="5" name="Picture 6" descr="http://www.art-newzealand.com/Issue111/fatu03.jpg"/>
          <p:cNvPicPr>
            <a:picLocks noChangeAspect="1" noChangeArrowheads="1"/>
          </p:cNvPicPr>
          <p:nvPr/>
        </p:nvPicPr>
        <p:blipFill>
          <a:blip r:embed="rId4" cstate="print"/>
          <a:srcRect/>
          <a:stretch>
            <a:fillRect/>
          </a:stretch>
        </p:blipFill>
        <p:spPr bwMode="auto">
          <a:xfrm>
            <a:off x="179512" y="2852936"/>
            <a:ext cx="2716034" cy="17560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descr="john pule.gif"/>
          <p:cNvPicPr>
            <a:picLocks noChangeAspect="1"/>
          </p:cNvPicPr>
          <p:nvPr/>
        </p:nvPicPr>
        <p:blipFill>
          <a:blip r:embed="rId5" cstate="print"/>
          <a:stretch>
            <a:fillRect/>
          </a:stretch>
        </p:blipFill>
        <p:spPr>
          <a:xfrm>
            <a:off x="0" y="0"/>
            <a:ext cx="2857500" cy="2076450"/>
          </a:xfrm>
          <a:prstGeom prst="rect">
            <a:avLst/>
          </a:prstGeom>
        </p:spPr>
      </p:pic>
      <p:pic>
        <p:nvPicPr>
          <p:cNvPr id="3" name="Picture 2" descr="%7BF903065D-22BE-41D3-9D7E-0DE230B059A5%7D.jpg"/>
          <p:cNvPicPr>
            <a:picLocks noChangeAspect="1"/>
          </p:cNvPicPr>
          <p:nvPr/>
        </p:nvPicPr>
        <p:blipFill>
          <a:blip r:embed="rId6" cstate="print"/>
          <a:srcRect l="16003" r="14651"/>
          <a:stretch>
            <a:fillRect/>
          </a:stretch>
        </p:blipFill>
        <p:spPr>
          <a:xfrm>
            <a:off x="7271792" y="0"/>
            <a:ext cx="1872208" cy="6736505"/>
          </a:xfrm>
          <a:prstGeom prst="rect">
            <a:avLst/>
          </a:prstGeom>
          <a:ln>
            <a:noFill/>
          </a:ln>
          <a:effectLst>
            <a:softEdge rad="112500"/>
          </a:effectLst>
        </p:spPr>
      </p:pic>
      <p:sp>
        <p:nvSpPr>
          <p:cNvPr id="2" name="Title 1"/>
          <p:cNvSpPr>
            <a:spLocks noGrp="1"/>
          </p:cNvSpPr>
          <p:nvPr>
            <p:ph type="ctrTitle"/>
          </p:nvPr>
        </p:nvSpPr>
        <p:spPr/>
        <p:txBody>
          <a:bodyPr/>
          <a:lstStyle/>
          <a:p>
            <a:r>
              <a:rPr lang="en-NZ"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How is MIGRATION explored </a:t>
            </a:r>
            <a:br>
              <a:rPr lang="en-NZ"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r>
              <a:rPr lang="en-NZ"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in NZ Artwork? </a:t>
            </a:r>
            <a:endParaRPr lang="en-NZ"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7" name="Picture 10" descr="http://f1.ehive.com/3236/1/cjv020_1e9_l.jpg"/>
          <p:cNvPicPr>
            <a:picLocks noChangeAspect="1" noChangeArrowheads="1"/>
          </p:cNvPicPr>
          <p:nvPr/>
        </p:nvPicPr>
        <p:blipFill>
          <a:blip r:embed="rId7" cstate="print"/>
          <a:srcRect/>
          <a:stretch>
            <a:fillRect/>
          </a:stretch>
        </p:blipFill>
        <p:spPr bwMode="auto">
          <a:xfrm>
            <a:off x="2843808" y="0"/>
            <a:ext cx="3067050" cy="1882479"/>
          </a:xfrm>
          <a:prstGeom prst="rect">
            <a:avLst/>
          </a:prstGeom>
          <a:ln>
            <a:noFill/>
          </a:ln>
          <a:effectLst>
            <a:softEdge rad="112500"/>
          </a:effectLst>
        </p:spPr>
      </p:pic>
      <p:pic>
        <p:nvPicPr>
          <p:cNvPr id="8" name="Picture 4" descr="http://rpmedia.ask.com/ts?u=/wikipedia/en/thumb/e/e9/Shane_cotton.jpg/250px-Shane_cotton.jpg"/>
          <p:cNvPicPr>
            <a:picLocks noChangeAspect="1" noChangeArrowheads="1"/>
          </p:cNvPicPr>
          <p:nvPr/>
        </p:nvPicPr>
        <p:blipFill>
          <a:blip r:embed="rId8" cstate="print"/>
          <a:srcRect/>
          <a:stretch>
            <a:fillRect/>
          </a:stretch>
        </p:blipFill>
        <p:spPr bwMode="auto">
          <a:xfrm>
            <a:off x="3203848" y="3724275"/>
            <a:ext cx="2381250" cy="3133725"/>
          </a:xfrm>
          <a:prstGeom prst="rect">
            <a:avLst/>
          </a:prstGeom>
          <a:noFill/>
        </p:spPr>
      </p:pic>
      <p:pic>
        <p:nvPicPr>
          <p:cNvPr id="9" name="Picture 8" descr="%7B270E55B7-513F-4A8C-99D3-9FA92E6FE182%7D.jpg"/>
          <p:cNvPicPr>
            <a:picLocks noChangeAspect="1"/>
          </p:cNvPicPr>
          <p:nvPr/>
        </p:nvPicPr>
        <p:blipFill>
          <a:blip r:embed="rId9" cstate="print"/>
          <a:stretch>
            <a:fillRect/>
          </a:stretch>
        </p:blipFill>
        <p:spPr>
          <a:xfrm>
            <a:off x="5652120" y="3618026"/>
            <a:ext cx="1495788" cy="3239974"/>
          </a:xfrm>
          <a:prstGeom prst="rect">
            <a:avLst/>
          </a:prstGeom>
          <a:ln>
            <a:noFill/>
          </a:ln>
          <a:effectLst>
            <a:softEdge rad="112500"/>
          </a:effectLst>
        </p:spPr>
      </p:pic>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graphics8.nytimes.com/images/2009/06/26/arts/28716029.JPG"/>
          <p:cNvPicPr>
            <a:picLocks noChangeAspect="1" noChangeArrowheads="1"/>
          </p:cNvPicPr>
          <p:nvPr/>
        </p:nvPicPr>
        <p:blipFill>
          <a:blip r:embed="rId2" cstate="print"/>
          <a:srcRect/>
          <a:stretch>
            <a:fillRect/>
          </a:stretch>
        </p:blipFill>
        <p:spPr bwMode="auto">
          <a:xfrm>
            <a:off x="1" y="0"/>
            <a:ext cx="9132100" cy="6858000"/>
          </a:xfrm>
          <a:prstGeom prst="rect">
            <a:avLst/>
          </a:prstGeom>
          <a:noFill/>
        </p:spPr>
      </p:pic>
      <p:sp>
        <p:nvSpPr>
          <p:cNvPr id="4" name="Title 1"/>
          <p:cNvSpPr txBox="1">
            <a:spLocks/>
          </p:cNvSpPr>
          <p:nvPr/>
        </p:nvSpPr>
        <p:spPr>
          <a:xfrm>
            <a:off x="611560" y="0"/>
            <a:ext cx="7772400" cy="147002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NZ" sz="4400" i="0" u="none" strike="noStrike" kern="120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j-lt"/>
                <a:ea typeface="+mj-ea"/>
                <a:cs typeface="+mj-cs"/>
              </a:rPr>
              <a:t>Graham Bennett </a:t>
            </a:r>
            <a:endParaRPr kumimoji="0" lang="en-NZ" sz="4400" i="0" u="none" strike="noStrike" kern="120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j-lt"/>
              <a:ea typeface="+mj-ea"/>
              <a:cs typeface="+mj-cs"/>
            </a:endParaRPr>
          </a:p>
        </p:txBody>
      </p:sp>
      <p:pic>
        <p:nvPicPr>
          <p:cNvPr id="5" name="Picture 4" descr="%7B304ED8F7-1CAA-4358-BEF2-7270CEF4DA6A%7D.jpg"/>
          <p:cNvPicPr>
            <a:picLocks noChangeAspect="1"/>
          </p:cNvPicPr>
          <p:nvPr/>
        </p:nvPicPr>
        <p:blipFill>
          <a:blip r:embed="rId3" cstate="print"/>
          <a:stretch>
            <a:fillRect/>
          </a:stretch>
        </p:blipFill>
        <p:spPr>
          <a:xfrm>
            <a:off x="323528" y="188640"/>
            <a:ext cx="2262352" cy="2651194"/>
          </a:xfrm>
          <a:prstGeom prst="rect">
            <a:avLst/>
          </a:prstGeom>
          <a:ln>
            <a:noFill/>
          </a:ln>
          <a:effectLst>
            <a:softEdge rad="112500"/>
          </a:effectLst>
        </p:spPr>
      </p:pic>
      <p:pic>
        <p:nvPicPr>
          <p:cNvPr id="6" name="Picture 2" descr="http://bp2.blogger.com/_yWEyPv7fm-w/SIfu7-uqUkI/AAAAAAAABhs/SBoOgVi-rV8/s400/Graham2.jpg"/>
          <p:cNvPicPr>
            <a:picLocks noChangeAspect="1" noChangeArrowheads="1"/>
          </p:cNvPicPr>
          <p:nvPr/>
        </p:nvPicPr>
        <p:blipFill>
          <a:blip r:embed="rId4" cstate="print"/>
          <a:srcRect/>
          <a:stretch>
            <a:fillRect/>
          </a:stretch>
        </p:blipFill>
        <p:spPr bwMode="auto">
          <a:xfrm>
            <a:off x="395536" y="2924944"/>
            <a:ext cx="2225824" cy="1669368"/>
          </a:xfrm>
          <a:prstGeom prst="rect">
            <a:avLst/>
          </a:prstGeom>
          <a:ln>
            <a:noFill/>
          </a:ln>
          <a:effectLst>
            <a:softEdge rad="112500"/>
          </a:effectLst>
        </p:spPr>
      </p:pic>
      <p:sp>
        <p:nvSpPr>
          <p:cNvPr id="7" name="TextBox 6"/>
          <p:cNvSpPr txBox="1"/>
          <p:nvPr/>
        </p:nvSpPr>
        <p:spPr>
          <a:xfrm>
            <a:off x="2627784" y="3140968"/>
            <a:ext cx="5468165" cy="1323439"/>
          </a:xfrm>
          <a:prstGeom prst="rect">
            <a:avLst/>
          </a:prstGeom>
          <a:noFill/>
        </p:spPr>
        <p:txBody>
          <a:bodyPr wrap="none" rtlCol="0">
            <a:spAutoFit/>
          </a:bodyPr>
          <a:lstStyle/>
          <a:p>
            <a:pPr algn="ctr"/>
            <a:r>
              <a:rPr lang="en-NZ" sz="2000" dirty="0" smtClean="0">
                <a:ln w="18415" cmpd="sng">
                  <a:solidFill>
                    <a:srgbClr val="FFFFFF"/>
                  </a:solidFill>
                  <a:prstDash val="solid"/>
                </a:ln>
                <a:solidFill>
                  <a:srgbClr val="FFFF00"/>
                </a:solidFill>
                <a:effectLst>
                  <a:outerShdw blurRad="63500" dir="3600000" algn="tl" rotWithShape="0">
                    <a:srgbClr val="000000">
                      <a:alpha val="70000"/>
                    </a:srgbClr>
                  </a:outerShdw>
                </a:effectLst>
              </a:rPr>
              <a:t>His artwork is based on concepts of voyaging, </a:t>
            </a:r>
          </a:p>
          <a:p>
            <a:pPr algn="ctr"/>
            <a:r>
              <a:rPr lang="en-NZ" sz="2000" dirty="0" smtClean="0">
                <a:ln w="18415" cmpd="sng">
                  <a:solidFill>
                    <a:srgbClr val="FFFFFF"/>
                  </a:solidFill>
                  <a:prstDash val="solid"/>
                </a:ln>
                <a:solidFill>
                  <a:srgbClr val="FFFF00"/>
                </a:solidFill>
                <a:effectLst>
                  <a:outerShdw blurRad="63500" dir="3600000" algn="tl" rotWithShape="0">
                    <a:srgbClr val="000000">
                      <a:alpha val="70000"/>
                    </a:srgbClr>
                  </a:outerShdw>
                </a:effectLst>
              </a:rPr>
              <a:t>past present and future, connection between </a:t>
            </a:r>
          </a:p>
          <a:p>
            <a:pPr algn="ctr"/>
            <a:r>
              <a:rPr lang="en-NZ" sz="2000" dirty="0" smtClean="0">
                <a:ln w="18415" cmpd="sng">
                  <a:solidFill>
                    <a:srgbClr val="FFFFFF"/>
                  </a:solidFill>
                  <a:prstDash val="solid"/>
                </a:ln>
                <a:solidFill>
                  <a:srgbClr val="FFFF00"/>
                </a:solidFill>
                <a:effectLst>
                  <a:outerShdw blurRad="63500" dir="3600000" algn="tl" rotWithShape="0">
                    <a:srgbClr val="000000">
                      <a:alpha val="70000"/>
                    </a:srgbClr>
                  </a:outerShdw>
                </a:effectLst>
              </a:rPr>
              <a:t>islands within the same ocean, </a:t>
            </a:r>
          </a:p>
          <a:p>
            <a:pPr algn="ctr"/>
            <a:endParaRPr lang="en-NZ" sz="2000" dirty="0" smtClean="0">
              <a:ln w="18415" cmpd="sng">
                <a:solidFill>
                  <a:srgbClr val="FFFFFF"/>
                </a:solidFill>
                <a:prstDash val="solid"/>
              </a:ln>
              <a:solidFill>
                <a:srgbClr val="FFFF00"/>
              </a:solidFill>
              <a:effectLst>
                <a:outerShdw blurRad="63500" dir="3600000" algn="tl" rotWithShape="0">
                  <a:srgbClr val="000000">
                    <a:alpha val="70000"/>
                  </a:srgbClr>
                </a:outerShdw>
              </a:effectLst>
            </a:endParaRPr>
          </a:p>
        </p:txBody>
      </p:sp>
      <p:pic>
        <p:nvPicPr>
          <p:cNvPr id="8" name="Picture 7" descr="%7BF903065D-22BE-41D3-9D7E-0DE230B059A5%7D.jpg"/>
          <p:cNvPicPr>
            <a:picLocks noChangeAspect="1"/>
          </p:cNvPicPr>
          <p:nvPr/>
        </p:nvPicPr>
        <p:blipFill>
          <a:blip r:embed="rId5" cstate="print"/>
          <a:stretch>
            <a:fillRect/>
          </a:stretch>
        </p:blipFill>
        <p:spPr>
          <a:xfrm>
            <a:off x="8028384" y="692696"/>
            <a:ext cx="846584" cy="2112391"/>
          </a:xfrm>
          <a:prstGeom prst="rect">
            <a:avLst/>
          </a:prstGeom>
          <a:ln>
            <a:noFill/>
          </a:ln>
          <a:effectLst>
            <a:softEdge rad="112500"/>
          </a:effectLst>
        </p:spPr>
      </p:pic>
      <p:pic>
        <p:nvPicPr>
          <p:cNvPr id="9" name="Picture 8" descr="%7B42A6B166-BD95-4D0B-9435-D098D994882C%7D.jpg"/>
          <p:cNvPicPr>
            <a:picLocks noChangeAspect="1"/>
          </p:cNvPicPr>
          <p:nvPr/>
        </p:nvPicPr>
        <p:blipFill>
          <a:blip r:embed="rId6" cstate="print"/>
          <a:stretch>
            <a:fillRect/>
          </a:stretch>
        </p:blipFill>
        <p:spPr>
          <a:xfrm>
            <a:off x="8028384" y="2852936"/>
            <a:ext cx="876890" cy="2086998"/>
          </a:xfrm>
          <a:prstGeom prst="rect">
            <a:avLst/>
          </a:prstGeom>
          <a:ln>
            <a:noFill/>
          </a:ln>
          <a:effectLst>
            <a:softEdge rad="112500"/>
          </a:effectLst>
        </p:spPr>
      </p:pic>
      <p:pic>
        <p:nvPicPr>
          <p:cNvPr id="10" name="Picture 9" descr="%7B270E55B7-513F-4A8C-99D3-9FA92E6FE182%7D.jpg"/>
          <p:cNvPicPr>
            <a:picLocks noChangeAspect="1"/>
          </p:cNvPicPr>
          <p:nvPr/>
        </p:nvPicPr>
        <p:blipFill>
          <a:blip r:embed="rId7" cstate="print"/>
          <a:stretch>
            <a:fillRect/>
          </a:stretch>
        </p:blipFill>
        <p:spPr>
          <a:xfrm>
            <a:off x="8028384" y="4901952"/>
            <a:ext cx="903042" cy="1956048"/>
          </a:xfrm>
          <a:prstGeom prst="rect">
            <a:avLst/>
          </a:prstGeom>
          <a:ln>
            <a:noFill/>
          </a:ln>
          <a:effectLst>
            <a:softEdge rad="112500"/>
          </a:effectLst>
        </p:spPr>
      </p:pic>
      <p:pic>
        <p:nvPicPr>
          <p:cNvPr id="11" name="Picture 10" descr="%7B62412ABC-3C97-470D-AB97-CFB1E2EC5B11%7D.jpg"/>
          <p:cNvPicPr>
            <a:picLocks noChangeAspect="1"/>
          </p:cNvPicPr>
          <p:nvPr/>
        </p:nvPicPr>
        <p:blipFill>
          <a:blip r:embed="rId8" cstate="print"/>
          <a:stretch>
            <a:fillRect/>
          </a:stretch>
        </p:blipFill>
        <p:spPr>
          <a:xfrm>
            <a:off x="395536" y="4653136"/>
            <a:ext cx="1220147" cy="1988840"/>
          </a:xfrm>
          <a:prstGeom prst="rect">
            <a:avLst/>
          </a:prstGeom>
          <a:ln>
            <a:noFill/>
          </a:ln>
          <a:effectLst>
            <a:softEdge rad="112500"/>
          </a:effectLst>
        </p:spPr>
      </p:pic>
      <p:pic>
        <p:nvPicPr>
          <p:cNvPr id="12" name="Picture 11" descr="%7BFC3AD01B-A28C-4BD3-941A-3EE4F41C2E8E%7D.jpg"/>
          <p:cNvPicPr>
            <a:picLocks noChangeAspect="1"/>
          </p:cNvPicPr>
          <p:nvPr/>
        </p:nvPicPr>
        <p:blipFill>
          <a:blip r:embed="rId9" cstate="print"/>
          <a:stretch>
            <a:fillRect/>
          </a:stretch>
        </p:blipFill>
        <p:spPr>
          <a:xfrm>
            <a:off x="1619672" y="4725144"/>
            <a:ext cx="962811" cy="1919225"/>
          </a:xfrm>
          <a:prstGeom prst="rect">
            <a:avLst/>
          </a:prstGeom>
          <a:ln>
            <a:noFill/>
          </a:ln>
          <a:effectLst>
            <a:softEdge rad="112500"/>
          </a:effectLst>
        </p:spPr>
      </p:pic>
      <p:pic>
        <p:nvPicPr>
          <p:cNvPr id="13" name="Picture 12" descr="Graham_Bennett1.jpg"/>
          <p:cNvPicPr>
            <a:picLocks noChangeAspect="1"/>
          </p:cNvPicPr>
          <p:nvPr/>
        </p:nvPicPr>
        <p:blipFill>
          <a:blip r:embed="rId10" cstate="print"/>
          <a:srcRect l="6443" b="25546"/>
          <a:stretch>
            <a:fillRect/>
          </a:stretch>
        </p:blipFill>
        <p:spPr>
          <a:xfrm>
            <a:off x="2915816" y="5013176"/>
            <a:ext cx="2736304" cy="1633183"/>
          </a:xfrm>
          <a:prstGeom prst="rect">
            <a:avLst/>
          </a:prstGeom>
          <a:ln>
            <a:noFill/>
          </a:ln>
          <a:effectLst>
            <a:softEdge rad="112500"/>
          </a:effectLst>
        </p:spPr>
      </p:pic>
      <p:pic>
        <p:nvPicPr>
          <p:cNvPr id="14" name="Picture 13" descr="rites_of_rights_detail2.jpg"/>
          <p:cNvPicPr>
            <a:picLocks noChangeAspect="1"/>
          </p:cNvPicPr>
          <p:nvPr/>
        </p:nvPicPr>
        <p:blipFill>
          <a:blip r:embed="rId11" cstate="print"/>
          <a:stretch>
            <a:fillRect/>
          </a:stretch>
        </p:blipFill>
        <p:spPr>
          <a:xfrm>
            <a:off x="5796136" y="5085184"/>
            <a:ext cx="2095128" cy="1571346"/>
          </a:xfrm>
          <a:prstGeom prst="rect">
            <a:avLst/>
          </a:prstGeom>
          <a:ln>
            <a:noFill/>
          </a:ln>
          <a:effectLst>
            <a:softEdge rad="112500"/>
          </a:effectLst>
        </p:spPr>
      </p:pic>
      <p:sp>
        <p:nvSpPr>
          <p:cNvPr id="15" name="Rectangle 14"/>
          <p:cNvSpPr/>
          <p:nvPr/>
        </p:nvSpPr>
        <p:spPr>
          <a:xfrm>
            <a:off x="2928926" y="1142984"/>
            <a:ext cx="4572000" cy="1938992"/>
          </a:xfrm>
          <a:prstGeom prst="rect">
            <a:avLst/>
          </a:prstGeom>
        </p:spPr>
        <p:txBody>
          <a:bodyPr>
            <a:spAutoFit/>
          </a:bodyPr>
          <a:lstStyle/>
          <a:p>
            <a:pPr algn="ctr"/>
            <a:r>
              <a:rPr lang="en-NZ" sz="2000" dirty="0" smtClean="0">
                <a:ln w="18415" cmpd="sng">
                  <a:solidFill>
                    <a:srgbClr val="FFFFFF"/>
                  </a:solidFill>
                  <a:prstDash val="solid"/>
                </a:ln>
                <a:solidFill>
                  <a:srgbClr val="FFFF00"/>
                </a:solidFill>
                <a:effectLst>
                  <a:outerShdw blurRad="63500" dir="3600000" algn="tl" rotWithShape="0">
                    <a:srgbClr val="000000">
                      <a:alpha val="70000"/>
                    </a:srgbClr>
                  </a:outerShdw>
                </a:effectLst>
              </a:rPr>
              <a:t>Born in Nelson, and now living in Christchurch.</a:t>
            </a:r>
          </a:p>
          <a:p>
            <a:endParaRPr lang="en-NZ" sz="2000" dirty="0" smtClean="0">
              <a:ln w="18415" cmpd="sng">
                <a:solidFill>
                  <a:srgbClr val="FFFFFF"/>
                </a:solidFill>
                <a:prstDash val="solid"/>
              </a:ln>
              <a:solidFill>
                <a:srgbClr val="FFFF00"/>
              </a:solidFill>
              <a:effectLst>
                <a:outerShdw blurRad="63500" dir="3600000" algn="tl" rotWithShape="0">
                  <a:srgbClr val="000000">
                    <a:alpha val="70000"/>
                  </a:srgbClr>
                </a:outerShdw>
              </a:effectLst>
            </a:endParaRPr>
          </a:p>
          <a:p>
            <a:pPr algn="ctr"/>
            <a:r>
              <a:rPr lang="en-NZ" sz="2000" dirty="0" smtClean="0">
                <a:ln w="18415" cmpd="sng">
                  <a:solidFill>
                    <a:srgbClr val="FFFFFF"/>
                  </a:solidFill>
                  <a:prstDash val="solid"/>
                </a:ln>
                <a:solidFill>
                  <a:srgbClr val="FFFF00"/>
                </a:solidFill>
                <a:effectLst>
                  <a:outerShdw blurRad="63500" dir="3600000" algn="tl" rotWithShape="0">
                    <a:srgbClr val="000000">
                      <a:alpha val="70000"/>
                    </a:srgbClr>
                  </a:outerShdw>
                </a:effectLst>
              </a:rPr>
              <a:t>Graham Bennett graduated at the University of Canterbury, School of Fine Arts and College of Education.</a:t>
            </a:r>
            <a:endParaRPr lang="en-NZ" sz="2000" dirty="0">
              <a:ln w="18415" cmpd="sng">
                <a:solidFill>
                  <a:srgbClr val="FFFFFF"/>
                </a:solidFill>
                <a:prstDash val="solid"/>
              </a:ln>
              <a:solidFill>
                <a:srgbClr val="FFFF00"/>
              </a:solidFill>
              <a:effectLst>
                <a:outerShdw blurRad="63500" dir="3600000" algn="tl" rotWithShape="0">
                  <a:srgbClr val="000000">
                    <a:alpha val="70000"/>
                  </a:srgbClr>
                </a:outerShdw>
              </a:effectLst>
            </a:endParaRPr>
          </a:p>
        </p:txBody>
      </p:sp>
      <p:sp>
        <p:nvSpPr>
          <p:cNvPr id="16" name="Rectangle 15"/>
          <p:cNvSpPr/>
          <p:nvPr/>
        </p:nvSpPr>
        <p:spPr>
          <a:xfrm>
            <a:off x="2915816" y="4221088"/>
            <a:ext cx="4572000" cy="707886"/>
          </a:xfrm>
          <a:prstGeom prst="rect">
            <a:avLst/>
          </a:prstGeom>
        </p:spPr>
        <p:txBody>
          <a:bodyPr>
            <a:spAutoFit/>
          </a:bodyPr>
          <a:lstStyle/>
          <a:p>
            <a:pPr algn="ctr"/>
            <a:r>
              <a:rPr lang="en-NZ" sz="2000" dirty="0" smtClean="0">
                <a:ln w="18415" cmpd="sng">
                  <a:solidFill>
                    <a:srgbClr val="FFFFFF"/>
                  </a:solidFill>
                  <a:prstDash val="solid"/>
                </a:ln>
                <a:solidFill>
                  <a:srgbClr val="FFFF00"/>
                </a:solidFill>
                <a:effectLst>
                  <a:outerShdw blurRad="63500" dir="3600000" algn="tl" rotWithShape="0">
                    <a:srgbClr val="000000">
                      <a:alpha val="70000"/>
                    </a:srgbClr>
                  </a:outerShdw>
                </a:effectLst>
              </a:rPr>
              <a:t>Graham has lots of art work over at New Zealand and Overseas.</a:t>
            </a:r>
            <a:endParaRPr lang="en-NZ" sz="2000" dirty="0">
              <a:ln w="18415" cmpd="sng">
                <a:solidFill>
                  <a:srgbClr val="FFFFFF"/>
                </a:solidFill>
                <a:prstDash val="solid"/>
              </a:ln>
              <a:solidFill>
                <a:srgbClr val="FFFF00"/>
              </a:solidFill>
              <a:effectLst>
                <a:outerShdw blurRad="63500" dir="3600000" algn="tl" rotWithShape="0">
                  <a:srgbClr val="000000">
                    <a:alpha val="70000"/>
                  </a:srgbClr>
                </a:outerShdw>
              </a:effectLst>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john_pule.jpg"/>
          <p:cNvPicPr>
            <a:picLocks noChangeAspect="1"/>
          </p:cNvPicPr>
          <p:nvPr/>
        </p:nvPicPr>
        <p:blipFill>
          <a:blip r:embed="rId2" cstate="print"/>
          <a:stretch>
            <a:fillRect/>
          </a:stretch>
        </p:blipFill>
        <p:spPr>
          <a:xfrm>
            <a:off x="539552" y="1268760"/>
            <a:ext cx="8001000" cy="4508500"/>
          </a:xfrm>
          <a:prstGeom prst="rect">
            <a:avLst/>
          </a:prstGeom>
        </p:spPr>
      </p:pic>
      <p:sp>
        <p:nvSpPr>
          <p:cNvPr id="3" name="Rectangle 2"/>
          <p:cNvSpPr/>
          <p:nvPr/>
        </p:nvSpPr>
        <p:spPr>
          <a:xfrm>
            <a:off x="539552" y="2492896"/>
            <a:ext cx="4572000" cy="923330"/>
          </a:xfrm>
          <a:prstGeom prst="rect">
            <a:avLst/>
          </a:prstGeom>
        </p:spPr>
        <p:txBody>
          <a:bodyPr>
            <a:spAutoFit/>
          </a:bodyPr>
          <a:lstStyle/>
          <a:p>
            <a:r>
              <a:rPr lang="en-NZ" dirty="0" smtClean="0">
                <a:solidFill>
                  <a:schemeClr val="bg1"/>
                </a:solidFill>
              </a:rPr>
              <a:t>The topics of his work include Niuean cosmology and Christianity, as well as perspectives on migration and colonialism.</a:t>
            </a:r>
            <a:endParaRPr lang="en-NZ" dirty="0">
              <a:solidFill>
                <a:schemeClr val="bg1"/>
              </a:solidFill>
            </a:endParaRPr>
          </a:p>
        </p:txBody>
      </p:sp>
      <p:pic>
        <p:nvPicPr>
          <p:cNvPr id="4" name="Picture 3" descr="john pule.gif"/>
          <p:cNvPicPr>
            <a:picLocks noChangeAspect="1"/>
          </p:cNvPicPr>
          <p:nvPr/>
        </p:nvPicPr>
        <p:blipFill>
          <a:blip r:embed="rId3" cstate="print"/>
          <a:stretch>
            <a:fillRect/>
          </a:stretch>
        </p:blipFill>
        <p:spPr>
          <a:xfrm>
            <a:off x="0" y="0"/>
            <a:ext cx="2857500" cy="2076450"/>
          </a:xfrm>
          <a:prstGeom prst="rect">
            <a:avLst/>
          </a:prstGeom>
        </p:spPr>
      </p:pic>
      <p:pic>
        <p:nvPicPr>
          <p:cNvPr id="5" name="Picture 4" descr="C1998_1_16.jpg"/>
          <p:cNvPicPr>
            <a:picLocks noChangeAspect="1"/>
          </p:cNvPicPr>
          <p:nvPr/>
        </p:nvPicPr>
        <p:blipFill>
          <a:blip r:embed="rId4" cstate="print"/>
          <a:stretch>
            <a:fillRect/>
          </a:stretch>
        </p:blipFill>
        <p:spPr>
          <a:xfrm>
            <a:off x="7077456" y="1268760"/>
            <a:ext cx="2066544" cy="2194560"/>
          </a:xfrm>
          <a:prstGeom prst="rect">
            <a:avLst/>
          </a:prstGeom>
        </p:spPr>
      </p:pic>
      <p:pic>
        <p:nvPicPr>
          <p:cNvPr id="6" name="Picture 5" descr="john pule transport.jpg"/>
          <p:cNvPicPr>
            <a:picLocks noChangeAspect="1"/>
          </p:cNvPicPr>
          <p:nvPr/>
        </p:nvPicPr>
        <p:blipFill>
          <a:blip r:embed="rId5" cstate="print"/>
          <a:stretch>
            <a:fillRect/>
          </a:stretch>
        </p:blipFill>
        <p:spPr>
          <a:xfrm>
            <a:off x="539552" y="3987249"/>
            <a:ext cx="2160240" cy="2870751"/>
          </a:xfrm>
          <a:prstGeom prst="rect">
            <a:avLst/>
          </a:prstGeom>
        </p:spPr>
      </p:pic>
      <p:sp>
        <p:nvSpPr>
          <p:cNvPr id="7" name="TextBox 6"/>
          <p:cNvSpPr txBox="1"/>
          <p:nvPr/>
        </p:nvSpPr>
        <p:spPr>
          <a:xfrm>
            <a:off x="3203848" y="620688"/>
            <a:ext cx="3384376" cy="707886"/>
          </a:xfrm>
          <a:prstGeom prst="rect">
            <a:avLst/>
          </a:prstGeom>
          <a:noFill/>
        </p:spPr>
        <p:txBody>
          <a:bodyPr wrap="square" rtlCol="0">
            <a:spAutoFit/>
          </a:bodyPr>
          <a:lstStyle/>
          <a:p>
            <a:r>
              <a:rPr lang="en-NZ" sz="4000" b="1" dirty="0" smtClean="0"/>
              <a:t>John Pule</a:t>
            </a:r>
            <a:endParaRPr lang="en-NZ" sz="4000" b="1" dirty="0"/>
          </a:p>
        </p:txBody>
      </p:sp>
      <p:sp>
        <p:nvSpPr>
          <p:cNvPr id="8" name="TextBox 7"/>
          <p:cNvSpPr txBox="1"/>
          <p:nvPr/>
        </p:nvSpPr>
        <p:spPr>
          <a:xfrm>
            <a:off x="2699792" y="5733256"/>
            <a:ext cx="5112568" cy="954107"/>
          </a:xfrm>
          <a:prstGeom prst="rect">
            <a:avLst/>
          </a:prstGeom>
          <a:noFill/>
        </p:spPr>
        <p:txBody>
          <a:bodyPr wrap="square" rtlCol="0">
            <a:spAutoFit/>
          </a:bodyPr>
          <a:lstStyle/>
          <a:p>
            <a:r>
              <a:rPr lang="en-NZ" sz="1400" b="1" dirty="0" smtClean="0"/>
              <a:t>John Puhiatau Pule</a:t>
            </a:r>
            <a:r>
              <a:rPr lang="en-NZ" sz="1400" dirty="0" smtClean="0"/>
              <a:t>, born in Liku, Niue in 1962,is a Niuean artist, novelist and poet. He has lived in Auckland, New Zealand since the age of 3. The Queensland Art Gallery describes him as "one of the Pacific's most significant artists".</a:t>
            </a:r>
            <a:endParaRPr lang="en-NZ" sz="1400" dirty="0"/>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art-newzealand.com/Issue111/fatu01.jpg"/>
          <p:cNvPicPr>
            <a:picLocks noChangeAspect="1" noChangeArrowheads="1"/>
          </p:cNvPicPr>
          <p:nvPr/>
        </p:nvPicPr>
        <p:blipFill>
          <a:blip r:embed="rId2" cstate="print"/>
          <a:srcRect/>
          <a:stretch>
            <a:fillRect/>
          </a:stretch>
        </p:blipFill>
        <p:spPr bwMode="auto">
          <a:xfrm>
            <a:off x="0" y="0"/>
            <a:ext cx="2105025" cy="1981201"/>
          </a:xfrm>
          <a:prstGeom prst="rect">
            <a:avLst/>
          </a:prstGeom>
          <a:ln>
            <a:noFill/>
          </a:ln>
          <a:effectLst>
            <a:softEdge rad="112500"/>
          </a:effectLst>
        </p:spPr>
      </p:pic>
      <p:sp>
        <p:nvSpPr>
          <p:cNvPr id="3" name="Rectangle 2"/>
          <p:cNvSpPr/>
          <p:nvPr/>
        </p:nvSpPr>
        <p:spPr>
          <a:xfrm>
            <a:off x="2743200" y="1676400"/>
            <a:ext cx="3962400" cy="3046988"/>
          </a:xfrm>
          <a:prstGeom prst="rect">
            <a:avLst/>
          </a:prstGeom>
        </p:spPr>
        <p:txBody>
          <a:bodyPr wrap="square">
            <a:spAutoFit/>
          </a:bodyPr>
          <a:lstStyle/>
          <a:p>
            <a:r>
              <a:rPr lang="en-NZ" sz="1600" b="1" dirty="0" smtClean="0"/>
              <a:t>Fatu </a:t>
            </a:r>
            <a:r>
              <a:rPr lang="en-NZ" sz="1600" b="1" dirty="0" err="1" smtClean="0"/>
              <a:t>Akelei</a:t>
            </a:r>
            <a:r>
              <a:rPr lang="en-NZ" sz="1600" b="1" dirty="0" smtClean="0"/>
              <a:t> Feu'u</a:t>
            </a:r>
            <a:r>
              <a:rPr lang="en-NZ" sz="1600" dirty="0" smtClean="0"/>
              <a:t>, Born 1946 is a noted Samoan painter.</a:t>
            </a:r>
          </a:p>
          <a:p>
            <a:r>
              <a:rPr lang="en-NZ" sz="1600" dirty="0" smtClean="0"/>
              <a:t>Feu'u grew up in the village of </a:t>
            </a:r>
            <a:r>
              <a:rPr lang="en-NZ" sz="1600" dirty="0" err="1" smtClean="0"/>
              <a:t>Poutasi</a:t>
            </a:r>
            <a:r>
              <a:rPr lang="en-NZ" sz="1600" dirty="0" smtClean="0"/>
              <a:t> in the district of </a:t>
            </a:r>
            <a:r>
              <a:rPr lang="en-NZ" sz="1600" dirty="0" err="1" smtClean="0"/>
              <a:t>Falealili</a:t>
            </a:r>
            <a:r>
              <a:rPr lang="en-NZ" sz="1600" dirty="0" smtClean="0"/>
              <a:t> in Samoa.</a:t>
            </a:r>
          </a:p>
          <a:p>
            <a:r>
              <a:rPr lang="en-NZ" sz="1600" dirty="0" smtClean="0"/>
              <a:t>Feu'u emigrated to New Zealand in 1966. He has established a reputation as the elder statesman of Pacific art in New Zealand.</a:t>
            </a:r>
          </a:p>
          <a:p>
            <a:endParaRPr lang="en-NZ" sz="1600" dirty="0" smtClean="0"/>
          </a:p>
          <a:p>
            <a:r>
              <a:rPr lang="en-NZ" sz="1600" dirty="0" err="1" smtClean="0"/>
              <a:t>Feu'u's</a:t>
            </a:r>
            <a:r>
              <a:rPr lang="en-NZ" sz="1600" dirty="0" smtClean="0"/>
              <a:t> work is inspired by Polynesian art forms such as </a:t>
            </a:r>
            <a:r>
              <a:rPr lang="en-NZ" sz="1600" dirty="0" err="1" smtClean="0"/>
              <a:t>siapo</a:t>
            </a:r>
            <a:r>
              <a:rPr lang="en-NZ" sz="1600" dirty="0" smtClean="0"/>
              <a:t> (</a:t>
            </a:r>
            <a:r>
              <a:rPr lang="en-NZ" sz="1600" dirty="0" err="1" smtClean="0"/>
              <a:t>tapa</a:t>
            </a:r>
            <a:r>
              <a:rPr lang="en-NZ" sz="1600" dirty="0" smtClean="0"/>
              <a:t> cloth), </a:t>
            </a:r>
            <a:r>
              <a:rPr lang="en-NZ" sz="1600" dirty="0" err="1" smtClean="0"/>
              <a:t>tatau</a:t>
            </a:r>
            <a:r>
              <a:rPr lang="en-NZ" sz="1600" dirty="0" smtClean="0"/>
              <a:t> (tattoo), weaving, carving and ceremonial mask making.</a:t>
            </a:r>
            <a:endParaRPr lang="en-NZ" sz="1600" dirty="0"/>
          </a:p>
        </p:txBody>
      </p:sp>
      <p:pic>
        <p:nvPicPr>
          <p:cNvPr id="4" name="Picture 4" descr="http://www.art-newzealand.com/Issue111/fatu02.jpg"/>
          <p:cNvPicPr>
            <a:picLocks noChangeAspect="1" noChangeArrowheads="1"/>
          </p:cNvPicPr>
          <p:nvPr/>
        </p:nvPicPr>
        <p:blipFill>
          <a:blip r:embed="rId3" cstate="print"/>
          <a:srcRect/>
          <a:stretch>
            <a:fillRect/>
          </a:stretch>
        </p:blipFill>
        <p:spPr bwMode="auto">
          <a:xfrm>
            <a:off x="7391400" y="152400"/>
            <a:ext cx="1582429" cy="18071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6" descr="http://www.art-newzealand.com/Issue111/fatu03.jpg"/>
          <p:cNvPicPr>
            <a:picLocks noChangeAspect="1" noChangeArrowheads="1"/>
          </p:cNvPicPr>
          <p:nvPr/>
        </p:nvPicPr>
        <p:blipFill>
          <a:blip r:embed="rId4" cstate="print"/>
          <a:srcRect/>
          <a:stretch>
            <a:fillRect/>
          </a:stretch>
        </p:blipFill>
        <p:spPr bwMode="auto">
          <a:xfrm>
            <a:off x="228600" y="4953000"/>
            <a:ext cx="2474988" cy="16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5"/>
          <p:cNvSpPr/>
          <p:nvPr/>
        </p:nvSpPr>
        <p:spPr>
          <a:xfrm>
            <a:off x="1447800" y="0"/>
            <a:ext cx="6035690" cy="1754326"/>
          </a:xfrm>
          <a:prstGeom prst="rect">
            <a:avLst/>
          </a:prstGeom>
          <a:noFill/>
        </p:spPr>
        <p:txBody>
          <a:bodyPr wrap="none" lIns="91440" tIns="45720" rIns="91440" bIns="45720">
            <a:spAutoFit/>
          </a:bodyPr>
          <a:lstStyle/>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Tala lasi Samoa </a:t>
            </a:r>
          </a:p>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Fatu feu’u.</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7" name="Picture 8" descr="http://www.coca.org.nz/media/images/2009/04/24/Fatu_Feuu_-_Ole_Malau.jpg"/>
          <p:cNvPicPr>
            <a:picLocks noChangeAspect="1" noChangeArrowheads="1"/>
          </p:cNvPicPr>
          <p:nvPr/>
        </p:nvPicPr>
        <p:blipFill>
          <a:blip r:embed="rId5" cstate="print"/>
          <a:srcRect/>
          <a:stretch>
            <a:fillRect/>
          </a:stretch>
        </p:blipFill>
        <p:spPr bwMode="auto">
          <a:xfrm>
            <a:off x="6705600" y="4343400"/>
            <a:ext cx="2247900" cy="2247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10" descr="http://f1.ehive.com/3236/1/cjv020_1e9_l.jpg"/>
          <p:cNvPicPr>
            <a:picLocks noChangeAspect="1" noChangeArrowheads="1"/>
          </p:cNvPicPr>
          <p:nvPr/>
        </p:nvPicPr>
        <p:blipFill>
          <a:blip r:embed="rId6" cstate="print"/>
          <a:srcRect/>
          <a:stretch>
            <a:fillRect/>
          </a:stretch>
        </p:blipFill>
        <p:spPr bwMode="auto">
          <a:xfrm>
            <a:off x="2987824" y="4786881"/>
            <a:ext cx="3067050" cy="1882479"/>
          </a:xfrm>
          <a:prstGeom prst="rect">
            <a:avLst/>
          </a:prstGeom>
          <a:ln>
            <a:noFill/>
          </a:ln>
          <a:effectLst>
            <a:softEdge rad="112500"/>
          </a:effectLst>
        </p:spPr>
      </p:pic>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71600" y="476672"/>
            <a:ext cx="7772400" cy="1470025"/>
          </a:xfrm>
          <a:prstGeom prst="rect">
            <a:avLst/>
          </a:prstGeom>
        </p:spPr>
        <p:txBody>
          <a:bodyPr>
            <a:normAutofit fontScale="825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NZ" sz="6600" b="1" i="1"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t>Shane Cotton</a:t>
            </a:r>
            <a:r>
              <a:rPr kumimoji="0" lang="en-NZ" sz="66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t/>
            </a:r>
            <a:br>
              <a:rPr kumimoji="0" lang="en-NZ" sz="66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br>
            <a:r>
              <a:rPr kumimoji="0" lang="en-NZ" sz="32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t/>
            </a:r>
            <a:br>
              <a:rPr kumimoji="0" lang="en-NZ" sz="32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br>
            <a:endParaRPr kumimoji="0" lang="en-NZ" sz="3600" b="1" i="0" u="none" strike="noStrike" kern="1200" normalizeH="0" baseline="0" noProof="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endParaRPr>
          </a:p>
        </p:txBody>
      </p:sp>
      <p:pic>
        <p:nvPicPr>
          <p:cNvPr id="3" name="Picture 2" descr="http://www.thearts.co.nz/images/artists/hero/shane_cotton.jpg"/>
          <p:cNvPicPr>
            <a:picLocks noChangeAspect="1" noChangeArrowheads="1"/>
          </p:cNvPicPr>
          <p:nvPr/>
        </p:nvPicPr>
        <p:blipFill>
          <a:blip r:embed="rId2" cstate="print"/>
          <a:srcRect l="1612" r="37136"/>
          <a:stretch>
            <a:fillRect/>
          </a:stretch>
        </p:blipFill>
        <p:spPr bwMode="auto">
          <a:xfrm>
            <a:off x="251520" y="3861048"/>
            <a:ext cx="2736304" cy="2517279"/>
          </a:xfrm>
          <a:prstGeom prst="rect">
            <a:avLst/>
          </a:prstGeom>
          <a:noFill/>
        </p:spPr>
      </p:pic>
      <p:pic>
        <p:nvPicPr>
          <p:cNvPr id="4" name="Picture 4" descr="http://rpmedia.ask.com/ts?u=/wikipedia/en/thumb/e/e9/Shane_cotton.jpg/250px-Shane_cotton.jpg"/>
          <p:cNvPicPr>
            <a:picLocks noChangeAspect="1" noChangeArrowheads="1"/>
          </p:cNvPicPr>
          <p:nvPr/>
        </p:nvPicPr>
        <p:blipFill>
          <a:blip r:embed="rId3" cstate="print"/>
          <a:srcRect/>
          <a:stretch>
            <a:fillRect/>
          </a:stretch>
        </p:blipFill>
        <p:spPr bwMode="auto">
          <a:xfrm>
            <a:off x="179512" y="116632"/>
            <a:ext cx="2381250" cy="3133725"/>
          </a:xfrm>
          <a:prstGeom prst="rect">
            <a:avLst/>
          </a:prstGeom>
          <a:noFill/>
        </p:spPr>
      </p:pic>
      <p:pic>
        <p:nvPicPr>
          <p:cNvPr id="5" name="Picture 2" descr="http://art.findartinfo.com/images/artwork/2006/10/a000973987-001.jpg"/>
          <p:cNvPicPr>
            <a:picLocks noChangeAspect="1" noChangeArrowheads="1"/>
          </p:cNvPicPr>
          <p:nvPr/>
        </p:nvPicPr>
        <p:blipFill>
          <a:blip r:embed="rId4" cstate="print"/>
          <a:srcRect/>
          <a:stretch>
            <a:fillRect/>
          </a:stretch>
        </p:blipFill>
        <p:spPr bwMode="auto">
          <a:xfrm>
            <a:off x="5076056" y="4581128"/>
            <a:ext cx="2522137" cy="18573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Content Placeholder 2"/>
          <p:cNvSpPr txBox="1">
            <a:spLocks/>
          </p:cNvSpPr>
          <p:nvPr/>
        </p:nvSpPr>
        <p:spPr>
          <a:xfrm>
            <a:off x="2051720" y="1124744"/>
            <a:ext cx="7902620" cy="4396767"/>
          </a:xfrm>
          <a:prstGeom prst="rect">
            <a:avLst/>
          </a:prstGeom>
        </p:spPr>
        <p:txBody>
          <a:bodyPr vert="horz" anchor="t">
            <a:normAutofit/>
            <a:scene3d>
              <a:camera prst="orthographicFront"/>
              <a:lightRig rig="balanced" dir="t">
                <a:rot lat="0" lon="0" rev="2100000"/>
              </a:lightRig>
            </a:scene3d>
            <a:sp3d extrusionH="57150" prstMaterial="metal">
              <a:bevelT w="38100" h="25400"/>
              <a:contourClr>
                <a:schemeClr val="bg2"/>
              </a:contourClr>
            </a:sp3d>
          </a:bodyPr>
          <a:lstStyle/>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endParaRPr kumimoji="0" lang="en-NZ" sz="2100" b="1" i="0" u="none" strike="noStrike" kern="1200" normalizeH="0" baseline="0" noProof="0" dirty="0" smtClean="0">
              <a:ln w="50800"/>
              <a:solidFill>
                <a:schemeClr val="bg1">
                  <a:shade val="50000"/>
                </a:schemeClr>
              </a:solidFill>
              <a:uLnTx/>
              <a:uFillTx/>
              <a:latin typeface="+mn-lt"/>
              <a:ea typeface="+mn-ea"/>
              <a:cs typeface="+mn-cs"/>
            </a:endParaRP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n-NZ" sz="2100" b="1" i="1" u="none" strike="noStrike" kern="1200" normalizeH="0" baseline="0" noProof="0" dirty="0" smtClean="0">
                <a:ln w="50800"/>
                <a:solidFill>
                  <a:schemeClr val="bg1">
                    <a:shade val="50000"/>
                  </a:schemeClr>
                </a:solidFill>
                <a:uLnTx/>
                <a:uFillTx/>
                <a:latin typeface="+mn-lt"/>
                <a:ea typeface="+mn-ea"/>
                <a:cs typeface="+mn-cs"/>
              </a:rPr>
              <a:t>Shane Cotton born in 3</a:t>
            </a:r>
            <a:r>
              <a:rPr kumimoji="0" lang="en-NZ" sz="2100" b="1" i="1" u="none" strike="noStrike" kern="1200" normalizeH="0" baseline="30000" noProof="0" dirty="0" smtClean="0">
                <a:ln w="50800"/>
                <a:solidFill>
                  <a:schemeClr val="bg1">
                    <a:shade val="50000"/>
                  </a:schemeClr>
                </a:solidFill>
                <a:uLnTx/>
                <a:uFillTx/>
                <a:latin typeface="+mn-lt"/>
                <a:ea typeface="+mn-ea"/>
                <a:cs typeface="+mn-cs"/>
              </a:rPr>
              <a:t>rd</a:t>
            </a:r>
            <a:r>
              <a:rPr kumimoji="0" lang="en-NZ" sz="2100" b="1" i="1" u="none" strike="noStrike" kern="1200" normalizeH="0" baseline="0" noProof="0" dirty="0" smtClean="0">
                <a:ln w="50800"/>
                <a:solidFill>
                  <a:schemeClr val="bg1">
                    <a:shade val="50000"/>
                  </a:schemeClr>
                </a:solidFill>
                <a:uLnTx/>
                <a:uFillTx/>
                <a:latin typeface="+mn-lt"/>
                <a:ea typeface="+mn-ea"/>
                <a:cs typeface="+mn-cs"/>
              </a:rPr>
              <a:t> October 1964</a:t>
            </a: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n-NZ" sz="2100" b="1" i="1" u="none" strike="noStrike" kern="1200" normalizeH="0" baseline="0" noProof="0" dirty="0" smtClean="0">
                <a:ln w="50800"/>
                <a:solidFill>
                  <a:schemeClr val="bg1">
                    <a:shade val="50000"/>
                  </a:schemeClr>
                </a:solidFill>
                <a:uLnTx/>
                <a:uFillTx/>
                <a:latin typeface="+mn-lt"/>
                <a:ea typeface="+mn-ea"/>
                <a:cs typeface="+mn-cs"/>
              </a:rPr>
              <a:t>Major painter in New Zealand </a:t>
            </a: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n-NZ" sz="2100" b="1" i="1" u="none" strike="noStrike" kern="1200" normalizeH="0" baseline="0" noProof="0" dirty="0" smtClean="0">
                <a:ln w="50800"/>
                <a:solidFill>
                  <a:schemeClr val="bg1">
                    <a:shade val="50000"/>
                  </a:schemeClr>
                </a:solidFill>
                <a:uLnTx/>
                <a:uFillTx/>
                <a:latin typeface="+mn-lt"/>
                <a:ea typeface="+mn-ea"/>
                <a:cs typeface="+mn-cs"/>
              </a:rPr>
              <a:t>Born in Upper Hutt</a:t>
            </a: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n-NZ" sz="2100" b="1" i="1" u="none" strike="noStrike" kern="1200" normalizeH="0" baseline="0" noProof="0" dirty="0" smtClean="0">
                <a:ln w="50800"/>
                <a:solidFill>
                  <a:schemeClr val="bg1">
                    <a:shade val="50000"/>
                  </a:schemeClr>
                </a:solidFill>
                <a:uLnTx/>
                <a:uFillTx/>
                <a:latin typeface="+mn-lt"/>
                <a:ea typeface="+mn-ea"/>
                <a:cs typeface="+mn-cs"/>
              </a:rPr>
              <a:t>Studied in Ilam school of fine arts </a:t>
            </a: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n-NZ" sz="2100" b="1" i="1" u="none" strike="noStrike" kern="1200" normalizeH="0" baseline="0" noProof="0" dirty="0" smtClean="0">
                <a:ln w="50800"/>
                <a:solidFill>
                  <a:schemeClr val="bg1">
                    <a:shade val="50000"/>
                  </a:schemeClr>
                </a:solidFill>
                <a:uLnTx/>
                <a:uFillTx/>
                <a:latin typeface="+mn-lt"/>
                <a:ea typeface="+mn-ea"/>
                <a:cs typeface="+mn-cs"/>
              </a:rPr>
              <a:t>His paintings have explored questions of</a:t>
            </a: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n-NZ" sz="2100" b="1" i="1" u="none" strike="noStrike" kern="1200" normalizeH="0" baseline="0" noProof="0" dirty="0" smtClean="0">
                <a:ln w="50800"/>
                <a:solidFill>
                  <a:schemeClr val="bg1">
                    <a:shade val="50000"/>
                  </a:schemeClr>
                </a:solidFill>
                <a:uLnTx/>
                <a:uFillTx/>
                <a:latin typeface="+mn-lt"/>
                <a:ea typeface="+mn-ea"/>
                <a:cs typeface="+mn-cs"/>
              </a:rPr>
              <a:t> colonialism, migration, cultural identity, Maori </a:t>
            </a: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n-NZ" sz="2100" b="1" i="1" u="none" strike="noStrike" kern="1200" normalizeH="0" baseline="0" noProof="0" dirty="0" smtClean="0">
                <a:ln w="50800"/>
                <a:solidFill>
                  <a:schemeClr val="bg1">
                    <a:shade val="50000"/>
                  </a:schemeClr>
                </a:solidFill>
                <a:uLnTx/>
                <a:uFillTx/>
                <a:latin typeface="+mn-lt"/>
                <a:ea typeface="+mn-ea"/>
                <a:cs typeface="+mn-cs"/>
              </a:rPr>
              <a:t>spirituality, and death.</a:t>
            </a: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endParaRPr kumimoji="0" lang="en-NZ" sz="2100" b="1" i="1" u="none" strike="noStrike" kern="1200" normalizeH="0" baseline="0" noProof="0" dirty="0" smtClean="0">
              <a:ln w="50800"/>
              <a:solidFill>
                <a:schemeClr val="bg1">
                  <a:shade val="50000"/>
                </a:schemeClr>
              </a:solidFill>
              <a:uLnTx/>
              <a:uFillTx/>
              <a:latin typeface="+mn-lt"/>
              <a:ea typeface="+mn-ea"/>
              <a:cs typeface="+mn-cs"/>
            </a:endParaRP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OUR ART WORK</a:t>
            </a:r>
            <a:endParaRPr lang="en-NZ"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Right Arrow 3"/>
          <p:cNvSpPr/>
          <p:nvPr/>
        </p:nvSpPr>
        <p:spPr>
          <a:xfrm>
            <a:off x="2339752" y="2564904"/>
            <a:ext cx="4752528" cy="2376264"/>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NZ"/>
          </a:p>
        </p:txBody>
      </p:sp>
    </p:spTree>
  </p:cSld>
  <p:clrMapOvr>
    <a:masterClrMapping/>
  </p:clrMapOvr>
  <p:transition>
    <p:fade thruBlk="1"/>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Apex">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TotalTime>
  <Words>288</Words>
  <Application>Microsoft Office PowerPoint</Application>
  <PresentationFormat>On-screen Show (4:3)</PresentationFormat>
  <Paragraphs>34</Paragraphs>
  <Slides>10</Slides>
  <Notes>0</Notes>
  <HiddenSlides>0</HiddenSlides>
  <MMClips>0</MMClips>
  <ScaleCrop>false</ScaleCrop>
  <HeadingPairs>
    <vt:vector size="4" baseType="variant">
      <vt:variant>
        <vt:lpstr>Theme</vt:lpstr>
      </vt:variant>
      <vt:variant>
        <vt:i4>3</vt:i4>
      </vt:variant>
      <vt:variant>
        <vt:lpstr>Slide Titles</vt:lpstr>
      </vt:variant>
      <vt:variant>
        <vt:i4>10</vt:i4>
      </vt:variant>
    </vt:vector>
  </HeadingPairs>
  <TitlesOfParts>
    <vt:vector size="13" baseType="lpstr">
      <vt:lpstr>Office Theme</vt:lpstr>
      <vt:lpstr>Metro</vt:lpstr>
      <vt:lpstr>Apex</vt:lpstr>
      <vt:lpstr>PowerPoint Presentation</vt:lpstr>
      <vt:lpstr>Trip to Town</vt:lpstr>
      <vt:lpstr>Transport in Art</vt:lpstr>
      <vt:lpstr>How is MIGRATION explored        in NZ Artwork? </vt:lpstr>
      <vt:lpstr>PowerPoint Presentation</vt:lpstr>
      <vt:lpstr>PowerPoint Presentation</vt:lpstr>
      <vt:lpstr>PowerPoint Presentation</vt:lpstr>
      <vt:lpstr>PowerPoint Presentation</vt:lpstr>
      <vt:lpstr>OUR ART WORK</vt:lpstr>
      <vt:lpstr>PowerPoint Presentation</vt:lpstr>
    </vt:vector>
  </TitlesOfParts>
  <Company>Riccarton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is MIGRATION explored in NZ Artwork? </dc:title>
  <dc:creator>sisiliaseeto</dc:creator>
  <cp:lastModifiedBy>Philippa Rendall</cp:lastModifiedBy>
  <cp:revision>14</cp:revision>
  <dcterms:created xsi:type="dcterms:W3CDTF">2010-12-05T22:09:11Z</dcterms:created>
  <dcterms:modified xsi:type="dcterms:W3CDTF">2010-12-07T22:39:18Z</dcterms:modified>
</cp:coreProperties>
</file>